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9" r:id="rId3"/>
    <p:sldId id="267" r:id="rId4"/>
    <p:sldId id="270" r:id="rId5"/>
    <p:sldId id="268" r:id="rId6"/>
    <p:sldId id="269" r:id="rId7"/>
    <p:sldId id="258" r:id="rId8"/>
    <p:sldId id="257" r:id="rId9"/>
    <p:sldId id="261" r:id="rId10"/>
    <p:sldId id="264" r:id="rId11"/>
    <p:sldId id="263" r:id="rId12"/>
    <p:sldId id="262" r:id="rId13"/>
    <p:sldId id="266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44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September 28,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September 28,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A13eDZRVfz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h-yCMyoWJk&amp;list=RDvh-yCMyoWJk&amp;start_radio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qOmSVMgoG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RUJMojw4yk" TargetMode="External"/><Relationship Id="rId3" Type="http://schemas.openxmlformats.org/officeDocument/2006/relationships/hyperlink" Target="https://www.youtube.com/watch?v=ra6yoeaVsbY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NYuRev7nR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xgOIwOd_5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8HaGe8BGy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Interpretations </a:t>
            </a:r>
            <a:br>
              <a:rPr lang="en-US" dirty="0" smtClean="0"/>
            </a:br>
            <a:r>
              <a:rPr lang="en-US" dirty="0" smtClean="0"/>
              <a:t>of Aida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05" y="4220229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51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Albert Hall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A13eDZRVfz4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56:00-1:04:00</a:t>
            </a:r>
          </a:p>
          <a:p>
            <a:pPr lvl="1"/>
            <a:r>
              <a:rPr lang="en-US" dirty="0" smtClean="0"/>
              <a:t>Who is dancing?</a:t>
            </a:r>
          </a:p>
          <a:p>
            <a:pPr lvl="1"/>
            <a:r>
              <a:rPr lang="en-US" dirty="0" smtClean="0"/>
              <a:t>How does the King behave?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 Australia:  over the top!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https://www.youtube.com/watch?v=vh-yCMyoWJk&amp;list=RDvh-yCMyoWJk&amp;start_radio=</a:t>
            </a:r>
            <a:r>
              <a:rPr lang="en-US" dirty="0" smtClean="0">
                <a:hlinkClick r:id="rId2"/>
              </a:rPr>
              <a:t>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4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National Opera &amp; Ballet Sofia: </a:t>
            </a:r>
            <a:br>
              <a:rPr lang="en-US" dirty="0" smtClean="0"/>
            </a:br>
            <a:r>
              <a:rPr lang="en-US" dirty="0" smtClean="0"/>
              <a:t>less is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https://www.youtube.com/watch?v=hqOmSVMgoG0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51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Scala</a:t>
            </a:r>
            <a:r>
              <a:rPr lang="en-US" dirty="0" smtClean="0"/>
              <a:t> 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oRUJMojw4yk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Published 2011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2006 Production by Franco </a:t>
            </a:r>
            <a:r>
              <a:rPr lang="en-US" smtClean="0"/>
              <a:t>Zefferelli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https://www.youtube.com/watch?v=ra6yoeaVsbY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7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the Verona Arena: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https://www.youtube.com/watch?v=gNYuRev7nRw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56:30-1:05  March and Dance  (check out the white boots!)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1:05-1:06  Entrance of </a:t>
            </a:r>
            <a:r>
              <a:rPr lang="en-US" dirty="0" err="1" smtClean="0"/>
              <a:t>Radames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2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Triumphal March, Act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Radames</a:t>
            </a:r>
            <a:r>
              <a:rPr lang="en-US" dirty="0" smtClean="0"/>
              <a:t> has led the Egyptian army and defeated the Ethiopian nation. He is returning to Egypt covered in glory.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people welcome him singing:</a:t>
            </a:r>
          </a:p>
          <a:p>
            <a:pPr lvl="1"/>
            <a:r>
              <a:rPr lang="en-US" sz="2400" dirty="0" smtClean="0"/>
              <a:t>Glory to Egypt, to Isis who protects our sacred land!</a:t>
            </a:r>
          </a:p>
          <a:p>
            <a:pPr lvl="1"/>
            <a:r>
              <a:rPr lang="en-US" sz="2400" dirty="0" smtClean="0"/>
              <a:t>To the king who rules our delta we raise our song of celebration!</a:t>
            </a:r>
          </a:p>
          <a:p>
            <a:pPr lvl="1"/>
            <a:r>
              <a:rPr lang="en-US" sz="2400" dirty="0" smtClean="0"/>
              <a:t>Glory! Glory! Glory to the king!</a:t>
            </a:r>
          </a:p>
          <a:p>
            <a:pPr lvl="1"/>
            <a:r>
              <a:rPr lang="en-US" sz="2400" dirty="0" smtClean="0"/>
              <a:t>Let the lotus be entwined with laurel upon the victor’s brows!</a:t>
            </a:r>
          </a:p>
          <a:p>
            <a:pPr lvl="1"/>
            <a:r>
              <a:rPr lang="en-US" sz="2400" dirty="0" smtClean="0"/>
              <a:t>Let a sweet shower of flowers veil the weapons of war.</a:t>
            </a:r>
          </a:p>
          <a:p>
            <a:pPr lvl="1"/>
            <a:r>
              <a:rPr lang="en-US" sz="2400" dirty="0" smtClean="0"/>
              <a:t>Let us dance, Egyptian maidens, our mystic dances</a:t>
            </a:r>
          </a:p>
          <a:p>
            <a:pPr lvl="1"/>
            <a:r>
              <a:rPr lang="en-US" sz="2400" dirty="0" smtClean="0"/>
              <a:t>As the stars in the sky dance around the sun!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656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the priests chime in: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Lift up your eyes to the supreme gods who have delivered our victory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Give thanks to the gods on this day of rejoicing!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108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hymn to victory is followed by a Triumphal March, filled with fanfares, a parade of troops, statues of Egyptian gods, plundered goods.</a:t>
            </a:r>
          </a:p>
          <a:p>
            <a:endParaRPr lang="en-US" dirty="0"/>
          </a:p>
          <a:p>
            <a:r>
              <a:rPr lang="en-US" dirty="0" smtClean="0"/>
              <a:t>There is a ballet interval</a:t>
            </a:r>
          </a:p>
          <a:p>
            <a:endParaRPr lang="en-US" dirty="0"/>
          </a:p>
          <a:p>
            <a:r>
              <a:rPr lang="en-US" dirty="0" smtClean="0"/>
              <a:t>The scene ends with the entry of </a:t>
            </a:r>
            <a:r>
              <a:rPr lang="en-US" dirty="0" err="1" smtClean="0"/>
              <a:t>Radames</a:t>
            </a:r>
            <a:r>
              <a:rPr lang="en-US" dirty="0" smtClean="0"/>
              <a:t>, shining with glory, basking in his victory, reflecting back all the honor and praise being heaped on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1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Opening at La </a:t>
            </a:r>
            <a:r>
              <a:rPr lang="en-US" dirty="0" err="1" smtClean="0"/>
              <a:t>Scala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Verdi reorganized the orchestra and chorus at the Opera House:  they were permanently increased in size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600" dirty="0" smtClean="0"/>
              <a:t>He placed the orchestra in a deep pit, invisible to the audience (an innovation he borrowed from Wagner)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Rehearsals were closed to the public and the cast was sworn to secrecy</a:t>
            </a:r>
          </a:p>
          <a:p>
            <a:endParaRPr lang="en-US" dirty="0" smtClean="0"/>
          </a:p>
          <a:p>
            <a:r>
              <a:rPr lang="en-US" sz="2600" dirty="0" smtClean="0"/>
              <a:t>The competition for tickets was so intense that they became an item of speculation on the Milan stock exchange</a:t>
            </a:r>
          </a:p>
          <a:p>
            <a:endParaRPr lang="en-US" sz="2600" dirty="0" smtClean="0"/>
          </a:p>
          <a:p>
            <a:r>
              <a:rPr lang="en-US" sz="2600" dirty="0" smtClean="0"/>
              <a:t>Verdi received 32 curtain calls.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3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Verdi choreographed the Triumphal March with great precision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original ballet was quite brief, but was expanded for an 1880 production in Paris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Verdi considered the music for this ballet the best dance music he ever wrote for an opera.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8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Costumes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Crowd Scene:  How is it managed/choreographed?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Participants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Dance Scene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Interpretation/Tone/Message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Metropolitan Opera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https://www.youtube.com/watch?v=xxgOIwOd_5I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2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National Opera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https://www.youtube.com/watch?v=8HaGe8BGy44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4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4389</TotalTime>
  <Words>543</Words>
  <Application>Microsoft Macintosh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Interpretations  of Aida</vt:lpstr>
      <vt:lpstr>Triumphal March, Act II</vt:lpstr>
      <vt:lpstr>PowerPoint Presentation</vt:lpstr>
      <vt:lpstr>PowerPoint Presentation</vt:lpstr>
      <vt:lpstr>The Opening at La Scala</vt:lpstr>
      <vt:lpstr>PowerPoint Presentation</vt:lpstr>
      <vt:lpstr>What do you see?</vt:lpstr>
      <vt:lpstr>Metropolitan Opera 2009</vt:lpstr>
      <vt:lpstr>English National Opera 2017</vt:lpstr>
      <vt:lpstr>Royal Albert Hall London</vt:lpstr>
      <vt:lpstr>Opera Australia:  over the top!</vt:lpstr>
      <vt:lpstr>National Opera &amp; Ballet Sofia:  less is more</vt:lpstr>
      <vt:lpstr>La Scala x 2</vt:lpstr>
      <vt:lpstr>In the Verona Arena: 2013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Interpretations  of Aida</dc:title>
  <dc:creator>Penney</dc:creator>
  <cp:lastModifiedBy>Penney</cp:lastModifiedBy>
  <cp:revision>25</cp:revision>
  <dcterms:created xsi:type="dcterms:W3CDTF">2018-09-23T17:11:19Z</dcterms:created>
  <dcterms:modified xsi:type="dcterms:W3CDTF">2018-09-28T16:29:29Z</dcterms:modified>
</cp:coreProperties>
</file>