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2db832ef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2db832ef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2dfccdce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2dfccdce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2dfccdce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2dfccdce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2c292bb9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2c292bb9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2c292bb9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2c292bb9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2c292bb9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2c292bb9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1e1f7fc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1e1f7fc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1e1f7fca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1e1f7fca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1e1f7fca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1e1f7fca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1e160354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1e160354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1e160354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1e160354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41464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Jim Crow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8250" y="166800"/>
            <a:ext cx="3507500" cy="37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 to Jim Crow?</a:t>
            </a:r>
            <a:endParaRPr/>
          </a:p>
        </p:txBody>
      </p:sp>
      <p:sp>
        <p:nvSpPr>
          <p:cNvPr id="125" name="Google Shape;125;p22"/>
          <p:cNvSpPr txBox="1"/>
          <p:nvPr/>
        </p:nvSpPr>
        <p:spPr>
          <a:xfrm>
            <a:off x="382825" y="1168075"/>
            <a:ext cx="267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73" y="968650"/>
            <a:ext cx="2679600" cy="223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2601" y="2919775"/>
            <a:ext cx="2831875" cy="195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0005" y="869061"/>
            <a:ext cx="3448970" cy="195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8975" y="1385821"/>
            <a:ext cx="2831875" cy="4307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44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ct val="58928"/>
              <a:buFont typeface="Arial"/>
              <a:buNone/>
            </a:pPr>
            <a:r>
              <a:rPr lang="en" sz="1866" b="1" dirty="0">
                <a:solidFill>
                  <a:srgbClr val="555555"/>
                </a:solidFill>
                <a:highlight>
                  <a:srgbClr val="FFFFFF"/>
                </a:highlight>
              </a:rPr>
              <a:t>1954: Brown v. Board of Education mandated ending discrimination in public schools.</a:t>
            </a:r>
            <a:endParaRPr sz="1866" b="1" dirty="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ct val="58928"/>
              <a:buFont typeface="Arial"/>
              <a:buNone/>
            </a:pPr>
            <a:r>
              <a:rPr lang="en" sz="1866" b="1" dirty="0">
                <a:solidFill>
                  <a:srgbClr val="555555"/>
                </a:solidFill>
                <a:highlight>
                  <a:srgbClr val="FFFFFF"/>
                </a:highlight>
              </a:rPr>
              <a:t>1955:  Emmett Till murder brought international attention to civil rights/lynching;</a:t>
            </a:r>
            <a:endParaRPr sz="1866" b="1" dirty="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ct val="58928"/>
              <a:buFont typeface="Arial"/>
              <a:buNone/>
            </a:pPr>
            <a:r>
              <a:rPr lang="en" sz="1866" b="1" dirty="0">
                <a:solidFill>
                  <a:srgbClr val="555555"/>
                </a:solidFill>
                <a:highlight>
                  <a:srgbClr val="FFFFFF"/>
                </a:highlight>
              </a:rPr>
              <a:t>1955: Rosa Parks and the Montgomery bus boycott</a:t>
            </a:r>
            <a:endParaRPr sz="1866" b="1" dirty="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ct val="58928"/>
              <a:buFont typeface="Arial"/>
              <a:buNone/>
            </a:pPr>
            <a:r>
              <a:rPr lang="en" sz="1866" b="1" dirty="0">
                <a:solidFill>
                  <a:srgbClr val="555555"/>
                </a:solidFill>
                <a:highlight>
                  <a:srgbClr val="FFFFFF"/>
                </a:highlight>
              </a:rPr>
              <a:t>1957: Martin Luther King, Jr., and Black pastors coordinated nonviolent protests; President Eisenhower sent federal troops to aid integration in Little Rock; Eisenhower signed Civil Rights Act</a:t>
            </a:r>
            <a:endParaRPr sz="1866" b="1" dirty="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2300"/>
              </a:spcBef>
              <a:spcAft>
                <a:spcPts val="2300"/>
              </a:spcAft>
              <a:buClr>
                <a:schemeClr val="dk1"/>
              </a:buClr>
              <a:buSzPct val="58928"/>
              <a:buFont typeface="Arial"/>
              <a:buNone/>
            </a:pPr>
            <a:r>
              <a:rPr lang="en" sz="1866" b="1" dirty="0">
                <a:solidFill>
                  <a:srgbClr val="555555"/>
                </a:solidFill>
                <a:highlight>
                  <a:srgbClr val="FFFFFF"/>
                </a:highlight>
              </a:rPr>
              <a:t>1960: 4 Black students in NC refused to leave “Whites-Only” lunch counter, inspiring other sit-ins.  Armed federal troops escorted 6 year old into elementary school, inspiring a Norman Rockwell painting.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11700" y="128153"/>
            <a:ext cx="8520600" cy="45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66" b="1" dirty="0">
                <a:solidFill>
                  <a:srgbClr val="555555"/>
                </a:solidFill>
                <a:highlight>
                  <a:srgbClr val="FFFFFF"/>
                </a:highlight>
              </a:rPr>
              <a:t>1961: Black and white freedom riders met with violence as they took bus trips through the South to protest segregated bus terminals, restrooms, lunch counters,</a:t>
            </a:r>
            <a:endParaRPr sz="1779" b="1" dirty="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779" b="1" dirty="0">
                <a:solidFill>
                  <a:srgbClr val="555555"/>
                </a:solidFill>
                <a:highlight>
                  <a:srgbClr val="FFFFFF"/>
                </a:highlight>
              </a:rPr>
              <a:t>1963: 250,000 people marched on Washington; MLK’s “I Have a Dream” speech</a:t>
            </a:r>
            <a:endParaRPr sz="1779" b="1" dirty="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779" b="1" dirty="0">
                <a:solidFill>
                  <a:srgbClr val="555555"/>
                </a:solidFill>
                <a:highlight>
                  <a:srgbClr val="FFFFFF"/>
                </a:highlight>
              </a:rPr>
              <a:t>1964:  President Johnson signed Civil Rights Act.</a:t>
            </a:r>
            <a:endParaRPr sz="1779" b="1" dirty="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779" b="1" dirty="0">
                <a:solidFill>
                  <a:srgbClr val="555555"/>
                </a:solidFill>
                <a:highlight>
                  <a:srgbClr val="FFFFFF"/>
                </a:highlight>
              </a:rPr>
              <a:t>1965:  Malcolm X assassinated; Selma to Montgomery March met with police brutality; President Johnson signed Voting Rights Act.</a:t>
            </a:r>
            <a:endParaRPr sz="1779" b="1" dirty="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779" b="1" dirty="0">
                <a:solidFill>
                  <a:srgbClr val="555555"/>
                </a:solidFill>
                <a:highlight>
                  <a:srgbClr val="FFFFFF"/>
                </a:highlight>
              </a:rPr>
              <a:t>1968: MLK assassinated; President Johnson signed Fair Housing Act.</a:t>
            </a:r>
            <a:endParaRPr sz="1779" b="1" dirty="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2300"/>
              </a:spcBef>
              <a:spcAft>
                <a:spcPts val="23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000" b="1" dirty="0">
                <a:solidFill>
                  <a:srgbClr val="555555"/>
                </a:solidFill>
                <a:highlight>
                  <a:srgbClr val="FFFFFF"/>
                </a:highlight>
              </a:rPr>
              <a:t>. . . That could constitute the end of Jim Crow. . . but is it really over?</a:t>
            </a: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Freed Slaves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25" y="300813"/>
            <a:ext cx="7801349" cy="45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KKK and lynching: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5140800" y="2851200"/>
            <a:ext cx="362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50" y="1017725"/>
            <a:ext cx="3780825" cy="29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662525" y="1017725"/>
            <a:ext cx="33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9225" y="445025"/>
            <a:ext cx="4518926" cy="393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992" y="0"/>
            <a:ext cx="875801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0"/>
            <a:ext cx="822960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2574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Ida B. Wells, 1862-1931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8" y="56600"/>
            <a:ext cx="360145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96275" y="1727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 b="1"/>
              <a:t>Walter White, 1893-1955</a:t>
            </a:r>
            <a:endParaRPr sz="2500" b="1"/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l="-31103" r="27562" b="13978"/>
          <a:stretch/>
        </p:blipFill>
        <p:spPr>
          <a:xfrm>
            <a:off x="3595000" y="445025"/>
            <a:ext cx="3728825" cy="403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0" y="2092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Booker T. Washington, 1856-1915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5707" y="73525"/>
            <a:ext cx="36761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623400" y="1714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657"/>
              <a:buFont typeface="Arial"/>
              <a:buNone/>
            </a:pPr>
            <a:r>
              <a:rPr lang="en" sz="2705">
                <a:highlight>
                  <a:srgbClr val="FFFFFF"/>
                </a:highlight>
              </a:rPr>
              <a:t>W. E. B. Du Bois, 1868-1963</a:t>
            </a:r>
            <a:endParaRPr sz="2705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5083600" y="603150"/>
            <a:ext cx="339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309" y="0"/>
            <a:ext cx="34589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FDR and Harry Truman on Civil Rights: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062" y="1255700"/>
            <a:ext cx="2639493" cy="35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4142275" y="1255700"/>
            <a:ext cx="428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9250" y="1255700"/>
            <a:ext cx="2869775" cy="355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264</Words>
  <Application>Microsoft Macintosh PowerPoint</Application>
  <PresentationFormat>On-screen Show (16:9)</PresentationFormat>
  <Paragraphs>20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Jim Crow</vt:lpstr>
      <vt:lpstr>                               Freed Slaves</vt:lpstr>
      <vt:lpstr>KKK and lynching:</vt:lpstr>
      <vt:lpstr>PowerPoint Presentation</vt:lpstr>
      <vt:lpstr>Ida B. Wells, 1862-1931</vt:lpstr>
      <vt:lpstr>PowerPoint Presentation</vt:lpstr>
      <vt:lpstr>Booker T. Washington, 1856-1915</vt:lpstr>
      <vt:lpstr>W. E. B. Du Bois, 1868-1963 </vt:lpstr>
      <vt:lpstr>FDR and Harry Truman on Civil Rights:</vt:lpstr>
      <vt:lpstr>The End to Jim Crow?</vt:lpstr>
      <vt:lpstr>1954: Brown v. Board of Education mandated ending discrimination in public schools. 1955:  Emmett Till murder brought international attention to civil rights/lynching; 1955: Rosa Parks and the Montgomery bus boycott 1957: Martin Luther King, Jr., and Black pastors coordinated nonviolent protests; President Eisenhower sent federal troops to aid integration in Little Rock; Eisenhower signed Civil Rights Act 1960: 4 Black students in NC refused to leave “Whites-Only” lunch counter, inspiring other sit-ins.  Armed federal troops escorted 6 year old into elementary school, inspiring a Norman Rockwell painting.</vt:lpstr>
      <vt:lpstr>1961: Black and white freedom riders met with violence as they took bus trips through the South to protest segregated bus terminals, restrooms, lunch counters, 1963: 250,000 people marched on Washington; MLK’s “I Have a Dream” speech 1964:  President Johnson signed Civil Rights Act. 1965:  Malcolm X assassinated; Selma to Montgomery March met with police brutality; President Johnson signed Voting Rights Act. 1968: MLK assassinated; President Johnson signed Fair Housing Act. . . . That could constitute the end of Jim Crow. . . but is it really over?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Jim Crow</dc:title>
  <cp:lastModifiedBy>Linda Shamoon</cp:lastModifiedBy>
  <cp:revision>2</cp:revision>
  <dcterms:modified xsi:type="dcterms:W3CDTF">2022-02-08T00:27:35Z</dcterms:modified>
</cp:coreProperties>
</file>